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739-2A42-4268-8B47-2FC6E9A2F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F24DD-C038-4632-841B-FB702DC31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C3F7-D1BB-4998-90B7-7B9275F3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79EF4-04A5-4B9A-8109-06942061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B1632-B1F2-4307-BF8F-E63BC721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3707-0350-4378-A0AC-0A2BF73B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CDE95-C04F-4488-B371-5F0EAE21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CB6B1-60A5-41C8-BD0D-7900D443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42AAA-B314-4253-BCF2-D30A4F64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F52DD-3A5D-4FC8-8258-F395B6C0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2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F5E1B-7BDF-4536-8B80-3693D4456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AB756-C5C6-4B65-B229-25C86734F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757EF-FF47-4B18-8EB9-226E4D8C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97F2-8F68-4B46-8477-4573365E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1AA77-08A2-43DA-8B7E-5C20FA1E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2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C8ED-C314-48F2-9EA7-F54BCDE9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83B1-C8E0-4745-8579-D3B8D2A63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6F3B2-4AE3-4202-B139-0924AE69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2E9C4-7470-424F-A63E-4828B980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2B57A-5E41-43E5-AA2A-052EC55D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37C9-9819-4830-BA21-1B05696E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1D9D0-79C5-4D32-9435-2D7C1DCE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DA72E-F9DE-4ED6-B171-7B81F58D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634E9-19E0-45E4-B021-6BCC9C41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92FF-6DDC-4D7C-9DAD-8D19FA79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4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5FCF-BC0C-40A6-B766-155A0F2D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A617-1737-4C0D-896A-42CF77CB3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8DD4E-A63C-4763-949C-9E4A1A54B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AB92-BF34-466E-BC79-350DBF2B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F1B28-F35A-46A4-9E86-B6A710D9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86E70-79F3-448C-82D7-27D5A7B1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64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5FE0-9811-4727-8365-E3B1D7B5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0C592-299C-43A3-AECB-2F7FEA37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3370F-C2DA-4F8D-8238-9B1BB2BE7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89363-ECF4-4196-92BB-B48EC50B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6F5B2-D75B-46E7-B409-1020E4A7B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D3614-F246-4504-9F6B-F677084B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BB4EF-E374-4BCE-AB8E-4225C09D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5DB3E-9154-4ABB-8E38-1CB28C29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D93E-1BF4-4814-B4D4-7BBB2E0E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CE0C5-2225-4958-B0A8-AE5D7AE2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7BCE5-FF35-41B4-8FF2-68DEC2B9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5841E-79B7-4D92-B446-195EE4FA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CD901-AE6F-4268-B9E2-6C8753A2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5650B-4E5D-4B0C-BCC3-3C8FF907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A1B8C-C7C7-4791-84B8-E0C17899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6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1DC3-8CAB-4AC0-AA30-EFC60A5F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07EFE-CE59-409F-8337-E72F81CB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E5C1-140F-400A-9B46-DD0F80B39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0DE0B-AFDC-432A-835C-8F383C84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905E-FE2E-4B62-84FA-8DCECBC7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7BA6F-B6FB-4424-92E9-B9DD1785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2970-60D5-419A-87D1-148B1A37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77E82-B5FE-4C77-B850-0B807AC42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3183D-BC2F-4827-983A-CB7EF9E6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ED1A1-5F5B-4F22-B457-BBDC8167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DA56E-9D28-4D83-9A55-3C881040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649A4-35C2-4F0C-849D-7927B7F0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9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6CFA5-D28A-4FD5-9D2E-CEF36651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A99EB-C0EE-4AA7-AE6C-F761F0E14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77CD-CA5B-448F-812F-71C4C9EDC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1063-E7E8-40A0-9EC3-BD735649E639}" type="datetimeFigureOut">
              <a:rPr lang="en-GB" smtClean="0"/>
              <a:t>31/08/2024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E303-77C0-4BB7-8208-F80F15C90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73FA7-630E-4ADC-9763-FCEE69D5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6DAC-CD1E-4069-AD67-D0F6CEF0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5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newlandhouse.fireflycloud.net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sername@newlandhouse.ne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24D40-7BC8-4F43-A75D-43C91D34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57" y="213490"/>
            <a:ext cx="4253548" cy="2658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604DD-9893-4223-ACB1-AE6149FB9772}"/>
              </a:ext>
            </a:extLst>
          </p:cNvPr>
          <p:cNvSpPr txBox="1"/>
          <p:nvPr/>
        </p:nvSpPr>
        <p:spPr>
          <a:xfrm>
            <a:off x="338111" y="277624"/>
            <a:ext cx="122829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1.Click on: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3"/>
              </a:rPr>
              <a:t>https://newlandhouse.fireflycloud.net/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D0A577-820E-4FD8-8FA5-2A5F87C242FE}"/>
              </a:ext>
            </a:extLst>
          </p:cNvPr>
          <p:cNvCxnSpPr>
            <a:cxnSpLocks/>
          </p:cNvCxnSpPr>
          <p:nvPr/>
        </p:nvCxnSpPr>
        <p:spPr>
          <a:xfrm>
            <a:off x="3932331" y="679505"/>
            <a:ext cx="521765" cy="1115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1653687-F6C6-4317-9792-F3FC16B4A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285" y="269290"/>
            <a:ext cx="3990753" cy="2494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693AD-507F-422D-B7AD-DCFC18B80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07" y="3090370"/>
            <a:ext cx="4092540" cy="2937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949B1-2B79-4EC7-9F25-2446553B8B6D}"/>
              </a:ext>
            </a:extLst>
          </p:cNvPr>
          <p:cNvSpPr txBox="1"/>
          <p:nvPr/>
        </p:nvSpPr>
        <p:spPr>
          <a:xfrm>
            <a:off x="6374282" y="354568"/>
            <a:ext cx="380779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>
                <a:latin typeface="Century Gothic" panose="020B0502020202020204" pitchFamily="34" charset="0"/>
              </a:rPr>
              <a:t>Put in the children’s school </a:t>
            </a:r>
          </a:p>
          <a:p>
            <a:r>
              <a:rPr lang="en-US" dirty="0">
                <a:latin typeface="Century Gothic" panose="020B0502020202020204" pitchFamily="34" charset="0"/>
              </a:rPr>
              <a:t>e-mail address</a:t>
            </a:r>
          </a:p>
          <a:p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  <a:hlinkClick r:id="rId6"/>
              </a:rPr>
              <a:t>username@newlandhouse.net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For example, gbruce@newlandhouse.net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70231-FCC7-4469-9E41-9F57535DEB15}"/>
              </a:ext>
            </a:extLst>
          </p:cNvPr>
          <p:cNvSpPr txBox="1"/>
          <p:nvPr/>
        </p:nvSpPr>
        <p:spPr>
          <a:xfrm>
            <a:off x="393113" y="4862087"/>
            <a:ext cx="381085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4. Enter pupil’s school password</a:t>
            </a:r>
            <a:r>
              <a:rPr lang="en-GB" dirty="0">
                <a:latin typeface="Century Gothic" panose="020B0502020202020204" pitchFamily="34" charset="0"/>
              </a:rPr>
              <a:t>, the one used to log onto the school computers during ICT lessons.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CEE53-51E9-47AB-9EFD-5F0E2DF5B1F5}"/>
              </a:ext>
            </a:extLst>
          </p:cNvPr>
          <p:cNvSpPr txBox="1"/>
          <p:nvPr/>
        </p:nvSpPr>
        <p:spPr>
          <a:xfrm>
            <a:off x="1997517" y="354124"/>
            <a:ext cx="286363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 Select Staff &amp; Pupils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79241C-E0D4-0BC4-4A35-11C5D9C79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5225" y="3057351"/>
            <a:ext cx="3990752" cy="23697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D11432-4EF8-4B7D-94AB-67036658B5D3}"/>
              </a:ext>
            </a:extLst>
          </p:cNvPr>
          <p:cNvSpPr txBox="1"/>
          <p:nvPr/>
        </p:nvSpPr>
        <p:spPr>
          <a:xfrm>
            <a:off x="4861154" y="4704195"/>
            <a:ext cx="3458087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5. This is the pupil’s dashboard. Homework can be accessed in </a:t>
            </a:r>
            <a:r>
              <a:rPr lang="en-US" dirty="0">
                <a:solidFill>
                  <a:schemeClr val="accent1"/>
                </a:solidFill>
                <a:latin typeface="Century Gothic" panose="020B0502020202020204" pitchFamily="34" charset="0"/>
              </a:rPr>
              <a:t>tasks (yellow tab). The children/parents will also receive an email in their school outlook inbox notifying them of the set task.</a:t>
            </a:r>
            <a:endParaRPr lang="en-GB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A2019A-9448-4949-BE13-2102358E182B}"/>
              </a:ext>
            </a:extLst>
          </p:cNvPr>
          <p:cNvCxnSpPr>
            <a:cxnSpLocks/>
          </p:cNvCxnSpPr>
          <p:nvPr/>
        </p:nvCxnSpPr>
        <p:spPr>
          <a:xfrm flipH="1" flipV="1">
            <a:off x="4885822" y="3906591"/>
            <a:ext cx="1366463" cy="924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AF8D01-B641-482F-641B-14416FE39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1914" y="2975516"/>
            <a:ext cx="2928135" cy="2237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53959A-41CA-D899-FB6D-49F3D2C567CE}"/>
              </a:ext>
            </a:extLst>
          </p:cNvPr>
          <p:cNvSpPr txBox="1"/>
          <p:nvPr/>
        </p:nvSpPr>
        <p:spPr>
          <a:xfrm>
            <a:off x="9221984" y="4613299"/>
            <a:ext cx="2718065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6. Select the task to be completed (e.g. English homework) to find instructions/ support/resources and submission dates etc.</a:t>
            </a:r>
            <a:endParaRPr lang="en-GB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3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Eibhlinn Nevill</dc:creator>
  <cp:lastModifiedBy>Georgia Bruce</cp:lastModifiedBy>
  <cp:revision>9</cp:revision>
  <cp:lastPrinted>2020-03-20T11:53:01Z</cp:lastPrinted>
  <dcterms:created xsi:type="dcterms:W3CDTF">2020-03-19T11:29:35Z</dcterms:created>
  <dcterms:modified xsi:type="dcterms:W3CDTF">2024-08-31T10:45:58Z</dcterms:modified>
</cp:coreProperties>
</file>