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35"/>
  </p:normalViewPr>
  <p:slideViewPr>
    <p:cSldViewPr snapToGrid="0" snapToObjects="1">
      <p:cViewPr varScale="1">
        <p:scale>
          <a:sx n="68" d="100"/>
          <a:sy n="68" d="100"/>
        </p:scale>
        <p:origin x="89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66C57-16AB-754B-89C7-D1C3305906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A4232E-B9A6-A341-8CD5-163D636F8B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D984F-4F5C-3D4F-8CF1-1E7B28FF5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823D-E964-9842-920B-45BAFB4715C6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E1ED3-146D-B84A-B027-C2C0187BB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F135E-2FC5-1540-83A9-A6FE7B4E0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DD5A-3932-8543-A290-4D641F250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4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7988C-535F-3043-961F-413A7D943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1FE179-E0A1-7445-848F-913105925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E178E-AE09-D643-ABAE-7FB9A6029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823D-E964-9842-920B-45BAFB4715C6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1BB64-E970-124B-BFA9-A1280FE3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25415-204B-4949-A931-51EF6D95A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DD5A-3932-8543-A290-4D641F250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7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BAA852-3EAA-2B4B-B1EE-A1A849F7C3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DE1987-6132-B149-A660-D90608BC95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50ED55-07EF-CF49-81E5-33CC22F60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823D-E964-9842-920B-45BAFB4715C6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E28A4-1116-0747-B2E1-05EA6F6FF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137A0-0CD7-1846-AAD7-CA65638E9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DD5A-3932-8543-A290-4D641F250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0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37198-825E-2541-9EAB-17B56E464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05EFB-40DC-7145-BDE6-066312392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8EC3C-7D1F-674E-8B27-F07F265EB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823D-E964-9842-920B-45BAFB4715C6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DB5B86-68AE-8C4D-9BF4-FAD9DFCF9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D2C2C-52AA-1D42-B289-2D372FC14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DD5A-3932-8543-A290-4D641F250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59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92D1D-F3F7-CF4F-8277-F3D3C5DC1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6C91C6-2F91-6143-9458-D97660312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912FB-6E56-F447-AC12-4CD5FB90E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823D-E964-9842-920B-45BAFB4715C6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D7B69-A87C-A948-87B2-22B3FE198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6B752-EC3A-5C45-A0B2-8B9C8B7DB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DD5A-3932-8543-A290-4D641F250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3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50AB9-E4B0-064B-8579-689281604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D7A5D-7DD7-C548-8A71-781D72FD47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257531-9B57-714C-858D-F5E285C435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89A6C8-A937-904F-BC51-4B9E2739F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823D-E964-9842-920B-45BAFB4715C6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758405-3053-AD42-9FC9-A41AB844F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11A02D-E51E-0043-B497-078CB6338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DD5A-3932-8543-A290-4D641F250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85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6F53B-36B4-7A4E-9694-02B0887AC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5728CF-C1C1-234C-BD9E-6834902BA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7DDD4F-483D-D546-AFC8-EB8EA7C5EE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FE550D-7841-1045-B83F-69B8F175B8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18B258-B13F-2543-8C21-6D540F3A97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262DDF-BE9B-8842-ABD7-67326A324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823D-E964-9842-920B-45BAFB4715C6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202D1A-96F6-8044-8ECF-B81563854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2F6001-07EF-314A-B2CC-1C6D88B74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DD5A-3932-8543-A290-4D641F250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239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AA8F6-D28E-6745-B41F-A06216DD6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DFADF4-E920-B742-9900-E824744AF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823D-E964-9842-920B-45BAFB4715C6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1FEDB3-274E-364C-88EE-69819AFB1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6F7199-DC5E-8146-9750-3E011F949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DD5A-3932-8543-A290-4D641F250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3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57275D-AB0F-5749-BF7F-BC7CF2DBA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823D-E964-9842-920B-45BAFB4715C6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7DCA0C-BEC1-6543-8444-D9BAB3D93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512D9E-35BA-6746-A02E-998C8A933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DD5A-3932-8543-A290-4D641F250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84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B01D8-75B5-894B-B120-BC0B0B4A5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8E356-4F67-6244-B49D-A49A6F851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3C9D86-71CB-D04E-B745-218EC83882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875CD-9ADD-A448-AD67-5711DF71F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823D-E964-9842-920B-45BAFB4715C6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9F2F15-D253-784C-9116-10D723CE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DA713-D885-824F-B2A8-4FD232EBA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DD5A-3932-8543-A290-4D641F250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12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A9146-7A63-744E-9883-16F6C0DB7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0D57CC-30BA-F349-879D-4A742C307A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A3226-C0C5-1749-ABA5-93463C0C46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F7CB90-331A-0A4D-8FFC-ED161053C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A823D-E964-9842-920B-45BAFB4715C6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CFF0F-0D26-9841-9DD9-814B53F63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A6235-2A64-0F4D-87F6-7452D739D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FDD5A-3932-8543-A290-4D641F250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91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80DC96-7BBE-1944-BCC2-F977E49C0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66A9E3-A22B-BA4A-9C82-303B92EB4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894FC5-A6A1-534A-9F44-A296AFFAE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A823D-E964-9842-920B-45BAFB4715C6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3756C-5E2D-AE40-8ADD-9DE4C65166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D2764-0123-B040-B857-CB08330C3D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FDD5A-3932-8543-A290-4D641F250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137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4086B5-737C-7F46-A0FF-73DC2E3AC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8762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Newland House School – Uniform Items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B2CD509-BAE9-B84F-9929-FC7C201BA4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609389"/>
              </p:ext>
            </p:extLst>
          </p:nvPr>
        </p:nvGraphicFramePr>
        <p:xfrm>
          <a:off x="838200" y="880533"/>
          <a:ext cx="9898626" cy="5195806"/>
        </p:xfrm>
        <a:graphic>
          <a:graphicData uri="http://schemas.openxmlformats.org/drawingml/2006/table">
            <a:tbl>
              <a:tblPr firstRow="1">
                <a:tableStyleId>{F5AB1C69-6EDB-4FF4-983F-18BD219EF322}</a:tableStyleId>
              </a:tblPr>
              <a:tblGrid>
                <a:gridCol w="4802302">
                  <a:extLst>
                    <a:ext uri="{9D8B030D-6E8A-4147-A177-3AD203B41FA5}">
                      <a16:colId xmlns:a16="http://schemas.microsoft.com/office/drawing/2014/main" val="1149358998"/>
                    </a:ext>
                  </a:extLst>
                </a:gridCol>
                <a:gridCol w="5096324">
                  <a:extLst>
                    <a:ext uri="{9D8B030D-6E8A-4147-A177-3AD203B41FA5}">
                      <a16:colId xmlns:a16="http://schemas.microsoft.com/office/drawing/2014/main" val="1615285779"/>
                    </a:ext>
                  </a:extLst>
                </a:gridCol>
              </a:tblGrid>
              <a:tr h="472346">
                <a:tc>
                  <a:txBody>
                    <a:bodyPr/>
                    <a:lstStyle/>
                    <a:p>
                      <a:r>
                        <a:rPr lang="en-US" dirty="0"/>
                        <a:t>Item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778162"/>
                  </a:ext>
                </a:extLst>
              </a:tr>
              <a:tr h="472346">
                <a:tc>
                  <a:txBody>
                    <a:bodyPr/>
                    <a:lstStyle/>
                    <a:p>
                      <a:r>
                        <a:rPr lang="en-US" dirty="0"/>
                        <a:t>Games Bag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£16.50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580321"/>
                  </a:ext>
                </a:extLst>
              </a:tr>
              <a:tr h="472346">
                <a:tc>
                  <a:txBody>
                    <a:bodyPr/>
                    <a:lstStyle/>
                    <a:p>
                      <a:r>
                        <a:rPr lang="en-US" dirty="0"/>
                        <a:t>Junior Rucksack (Pre-prep &amp; Nursery)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£11.45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9805551"/>
                  </a:ext>
                </a:extLst>
              </a:tr>
              <a:tr h="472346">
                <a:tc>
                  <a:txBody>
                    <a:bodyPr/>
                    <a:lstStyle/>
                    <a:p>
                      <a:r>
                        <a:rPr lang="en-US" dirty="0"/>
                        <a:t>Music Bag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£4.50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79816"/>
                  </a:ext>
                </a:extLst>
              </a:tr>
              <a:tr h="472346">
                <a:tc>
                  <a:txBody>
                    <a:bodyPr/>
                    <a:lstStyle/>
                    <a:p>
                      <a:r>
                        <a:rPr lang="en-US" dirty="0"/>
                        <a:t>Library Bag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559772"/>
                  </a:ext>
                </a:extLst>
              </a:tr>
              <a:tr h="472346">
                <a:tc>
                  <a:txBody>
                    <a:bodyPr/>
                    <a:lstStyle/>
                    <a:p>
                      <a:r>
                        <a:rPr lang="en-US" dirty="0"/>
                        <a:t>Swimming Bag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£5.50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9320629"/>
                  </a:ext>
                </a:extLst>
              </a:tr>
              <a:tr h="472346">
                <a:tc>
                  <a:txBody>
                    <a:bodyPr/>
                    <a:lstStyle/>
                    <a:p>
                      <a:r>
                        <a:rPr lang="en-US" dirty="0"/>
                        <a:t>Swimming Hat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4161"/>
                  </a:ext>
                </a:extLst>
              </a:tr>
              <a:tr h="472346">
                <a:tc>
                  <a:txBody>
                    <a:bodyPr/>
                    <a:lstStyle/>
                    <a:p>
                      <a:r>
                        <a:rPr lang="en-US" dirty="0"/>
                        <a:t>Baseball/Legionnaire Cap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£3.50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655414"/>
                  </a:ext>
                </a:extLst>
              </a:tr>
              <a:tr h="472346">
                <a:tc>
                  <a:txBody>
                    <a:bodyPr/>
                    <a:lstStyle/>
                    <a:p>
                      <a:r>
                        <a:rPr lang="en-US" dirty="0"/>
                        <a:t>Fleece Scarf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£2.50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4736855"/>
                  </a:ext>
                </a:extLst>
              </a:tr>
              <a:tr h="472346">
                <a:tc>
                  <a:txBody>
                    <a:bodyPr/>
                    <a:lstStyle/>
                    <a:p>
                      <a:r>
                        <a:rPr lang="en-US" dirty="0"/>
                        <a:t>Fleece Hat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0561496"/>
                  </a:ext>
                </a:extLst>
              </a:tr>
              <a:tr h="472346">
                <a:tc>
                  <a:txBody>
                    <a:bodyPr/>
                    <a:lstStyle/>
                    <a:p>
                      <a:r>
                        <a:rPr lang="en-US" dirty="0"/>
                        <a:t>Fleece Gloves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207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6025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F21B8-7BCF-5A47-BEDF-9F3D34D05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796" y="365125"/>
            <a:ext cx="10515600" cy="50411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Newland House School – Second Hand Item Prices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FEA6280-9482-934A-999C-8F47555B2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895675"/>
              </p:ext>
            </p:extLst>
          </p:nvPr>
        </p:nvGraphicFramePr>
        <p:xfrm>
          <a:off x="255181" y="932376"/>
          <a:ext cx="11621386" cy="512818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25244">
                  <a:extLst>
                    <a:ext uri="{9D8B030D-6E8A-4147-A177-3AD203B41FA5}">
                      <a16:colId xmlns:a16="http://schemas.microsoft.com/office/drawing/2014/main" val="2817528511"/>
                    </a:ext>
                  </a:extLst>
                </a:gridCol>
                <a:gridCol w="656930">
                  <a:extLst>
                    <a:ext uri="{9D8B030D-6E8A-4147-A177-3AD203B41FA5}">
                      <a16:colId xmlns:a16="http://schemas.microsoft.com/office/drawing/2014/main" val="1944615855"/>
                    </a:ext>
                  </a:extLst>
                </a:gridCol>
                <a:gridCol w="3190687">
                  <a:extLst>
                    <a:ext uri="{9D8B030D-6E8A-4147-A177-3AD203B41FA5}">
                      <a16:colId xmlns:a16="http://schemas.microsoft.com/office/drawing/2014/main" val="2268526615"/>
                    </a:ext>
                  </a:extLst>
                </a:gridCol>
                <a:gridCol w="874186">
                  <a:extLst>
                    <a:ext uri="{9D8B030D-6E8A-4147-A177-3AD203B41FA5}">
                      <a16:colId xmlns:a16="http://schemas.microsoft.com/office/drawing/2014/main" val="406346963"/>
                    </a:ext>
                  </a:extLst>
                </a:gridCol>
                <a:gridCol w="3360344">
                  <a:extLst>
                    <a:ext uri="{9D8B030D-6E8A-4147-A177-3AD203B41FA5}">
                      <a16:colId xmlns:a16="http://schemas.microsoft.com/office/drawing/2014/main" val="1958325087"/>
                    </a:ext>
                  </a:extLst>
                </a:gridCol>
                <a:gridCol w="613995">
                  <a:extLst>
                    <a:ext uri="{9D8B030D-6E8A-4147-A177-3AD203B41FA5}">
                      <a16:colId xmlns:a16="http://schemas.microsoft.com/office/drawing/2014/main" val="2483458970"/>
                    </a:ext>
                  </a:extLst>
                </a:gridCol>
              </a:tblGrid>
              <a:tr h="378308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Uniform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Sports Kits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Outer Wear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327605"/>
                  </a:ext>
                </a:extLst>
              </a:tr>
              <a:tr h="378308">
                <a:tc>
                  <a:txBody>
                    <a:bodyPr/>
                    <a:lstStyle/>
                    <a:p>
                      <a:r>
                        <a:rPr lang="en-US" dirty="0"/>
                        <a:t>Grey Jumper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£5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Games Top/White Polo shirt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£8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Blazer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£30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6692557"/>
                  </a:ext>
                </a:extLst>
              </a:tr>
              <a:tr h="566353">
                <a:tc>
                  <a:txBody>
                    <a:bodyPr/>
                    <a:lstStyle/>
                    <a:p>
                      <a:r>
                        <a:rPr lang="en-US" dirty="0"/>
                        <a:t>Grey Shorts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£5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Black/White Shorts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£6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Raincoat (new/grey fleece lining)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£15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0198974"/>
                  </a:ext>
                </a:extLst>
              </a:tr>
              <a:tr h="566353">
                <a:tc>
                  <a:txBody>
                    <a:bodyPr/>
                    <a:lstStyle/>
                    <a:p>
                      <a:r>
                        <a:rPr lang="en-US" dirty="0"/>
                        <a:t>Grey Trousers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£7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Black/White Skort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Raincoat (old/black fleece lining)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£5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8375087"/>
                  </a:ext>
                </a:extLst>
              </a:tr>
              <a:tr h="378308">
                <a:tc>
                  <a:txBody>
                    <a:bodyPr/>
                    <a:lstStyle/>
                    <a:p>
                      <a:r>
                        <a:rPr lang="en-US" dirty="0"/>
                        <a:t>Pinafore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Tracksuit Top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941778"/>
                  </a:ext>
                </a:extLst>
              </a:tr>
              <a:tr h="378308">
                <a:tc>
                  <a:txBody>
                    <a:bodyPr/>
                    <a:lstStyle/>
                    <a:p>
                      <a:r>
                        <a:rPr lang="en-US" dirty="0"/>
                        <a:t>Grey Skirt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Tracksuit Bottoms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7970931"/>
                  </a:ext>
                </a:extLst>
              </a:tr>
              <a:tr h="378308">
                <a:tc gridSpan="2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Sports Kit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Nursery Uniform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6409794"/>
                  </a:ext>
                </a:extLst>
              </a:tr>
              <a:tr h="662039">
                <a:tc>
                  <a:txBody>
                    <a:bodyPr/>
                    <a:lstStyle/>
                    <a:p>
                      <a:r>
                        <a:rPr lang="en-US" dirty="0"/>
                        <a:t>Red Cardigan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£5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Black Fleece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 Sweatshirt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351720"/>
                  </a:ext>
                </a:extLst>
              </a:tr>
              <a:tr h="401552">
                <a:tc>
                  <a:txBody>
                    <a:bodyPr/>
                    <a:lstStyle/>
                    <a:p>
                      <a:r>
                        <a:rPr lang="en-US" dirty="0"/>
                        <a:t>Summer dress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£10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Swim Trunks/ Costume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£5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Nursery T-shirt &amp; Shorts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3959364"/>
                  </a:ext>
                </a:extLst>
              </a:tr>
              <a:tr h="378308">
                <a:tc>
                  <a:txBody>
                    <a:bodyPr/>
                    <a:lstStyle/>
                    <a:p>
                      <a:r>
                        <a:rPr lang="en-US" dirty="0"/>
                        <a:t>Tie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Swimming Hat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903619"/>
                  </a:ext>
                </a:extLst>
              </a:tr>
              <a:tr h="662039">
                <a:tc>
                  <a:txBody>
                    <a:bodyPr/>
                    <a:lstStyle/>
                    <a:p>
                      <a:r>
                        <a:rPr lang="en-US" dirty="0"/>
                        <a:t>Socks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£1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Swimming Bag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£5.50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5605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9090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7838</TotalTime>
  <Words>184</Words>
  <Application>Microsoft Office PowerPoint</Application>
  <PresentationFormat>Widescreen</PresentationFormat>
  <Paragraphs>75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Newland House School – Uniform Items</vt:lpstr>
      <vt:lpstr>Newland House School – Second Hand Item Prices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Newland House School - New Item Prices</dc:title>
  <dc:creator>David Hobday</dc:creator>
  <cp:lastModifiedBy>Admissions</cp:lastModifiedBy>
  <cp:revision>21</cp:revision>
  <cp:lastPrinted>2022-11-22T14:02:19Z</cp:lastPrinted>
  <dcterms:created xsi:type="dcterms:W3CDTF">2019-09-02T17:56:23Z</dcterms:created>
  <dcterms:modified xsi:type="dcterms:W3CDTF">2023-04-03T08:36:05Z</dcterms:modified>
</cp:coreProperties>
</file>